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4" r:id="rId9"/>
    <p:sldId id="262" r:id="rId10"/>
    <p:sldId id="275" r:id="rId11"/>
    <p:sldId id="263" r:id="rId12"/>
    <p:sldId id="270" r:id="rId13"/>
    <p:sldId id="271" r:id="rId14"/>
    <p:sldId id="264" r:id="rId15"/>
    <p:sldId id="265" r:id="rId16"/>
    <p:sldId id="266" r:id="rId17"/>
    <p:sldId id="267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1391C31-5DAE-4082-AB8F-89F7D627F83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C9DC7C-14E4-4218-987F-B357919318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 администрации поселения Краснопахорское за 2014 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6672"/>
            <a:ext cx="1972647" cy="13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/>
              <a:t>МКД </a:t>
            </a:r>
            <a:r>
              <a:rPr lang="ru-RU" sz="3600" b="1" dirty="0" smtClean="0"/>
              <a:t>(</a:t>
            </a:r>
            <a:r>
              <a:rPr lang="ru-RU" sz="3600" b="1" dirty="0"/>
              <a:t>многоквартирный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жилой </a:t>
            </a:r>
            <a:r>
              <a:rPr lang="ru-RU" sz="3600" b="1" dirty="0"/>
              <a:t>фонд)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7" y="170080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44821"/>
            <a:ext cx="2839864" cy="212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44821"/>
            <a:ext cx="2839864" cy="212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4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/>
              <a:t>План на 2015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4482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Запланированы следующие мероприятия:</a:t>
            </a:r>
          </a:p>
          <a:p>
            <a:r>
              <a:rPr lang="ru-RU" dirty="0"/>
              <a:t>- Текущий ремонт асфальтового покрытия на автомобильных дорогах поселения Краснопахорское общей площадью 11,5 тыс. </a:t>
            </a:r>
            <a:r>
              <a:rPr lang="ru-RU" dirty="0" err="1"/>
              <a:t>кв.м</a:t>
            </a:r>
            <a:r>
              <a:rPr lang="ru-RU" dirty="0"/>
              <a:t>. в населенных пунктах с. Красная Пахра (ул. Заречная, ул. Приовражная, ул. Димитрова, ул. Центральная, ул. Фрунзе, ул. Тимирязева, подъезд к ж/д №15, подъезд к школе), д. </a:t>
            </a:r>
            <a:r>
              <a:rPr lang="ru-RU" dirty="0" err="1"/>
              <a:t>Малыгино</a:t>
            </a:r>
            <a:r>
              <a:rPr lang="ru-RU" dirty="0"/>
              <a:t>, (улица по деревне, ул. Озерная), д. </a:t>
            </a:r>
            <a:r>
              <a:rPr lang="ru-RU" dirty="0" err="1"/>
              <a:t>Шахово</a:t>
            </a:r>
            <a:r>
              <a:rPr lang="ru-RU" dirty="0"/>
              <a:t> (улица по деревне).</a:t>
            </a:r>
          </a:p>
          <a:p>
            <a:r>
              <a:rPr lang="ru-RU" dirty="0"/>
              <a:t>- Разработка проектов на автомобильные дороги поселения Краснопахорское для последующего их капитального ремонта в населенных пунктах: с. Красная Пахра, д. </a:t>
            </a:r>
            <a:r>
              <a:rPr lang="ru-RU" dirty="0" err="1"/>
              <a:t>Страдань</a:t>
            </a:r>
            <a:r>
              <a:rPr lang="ru-RU" dirty="0"/>
              <a:t>, д. </a:t>
            </a:r>
            <a:r>
              <a:rPr lang="ru-RU" dirty="0" err="1"/>
              <a:t>Юрово</a:t>
            </a:r>
            <a:r>
              <a:rPr lang="ru-RU" dirty="0"/>
              <a:t>, д. Городок, д. Поляны, д. </a:t>
            </a:r>
            <a:r>
              <a:rPr lang="ru-RU" dirty="0" err="1"/>
              <a:t>Чириково</a:t>
            </a:r>
            <a:r>
              <a:rPr lang="ru-RU" dirty="0"/>
              <a:t>, с. </a:t>
            </a:r>
            <a:r>
              <a:rPr lang="ru-RU" dirty="0" err="1"/>
              <a:t>Былово</a:t>
            </a:r>
            <a:r>
              <a:rPr lang="ru-RU" dirty="0"/>
              <a:t>, пос. п/х </a:t>
            </a:r>
            <a:r>
              <a:rPr lang="ru-RU" dirty="0" err="1"/>
              <a:t>Минзаг</a:t>
            </a:r>
            <a:r>
              <a:rPr lang="ru-RU" dirty="0"/>
              <a:t>, д. Софьино, д. Красная Пахра. </a:t>
            </a:r>
          </a:p>
          <a:p>
            <a:r>
              <a:rPr lang="ru-RU" dirty="0"/>
              <a:t>- Установка обще-домовых узлов учета тепловой энергии на ЦО и ГВС в ж/д 3, 4, 5, 6, 12, 13, 14, 15, 16, 21, 24, в с. Красная Пахра, ж/д № 5 в с. </a:t>
            </a:r>
            <a:r>
              <a:rPr lang="ru-RU" dirty="0" err="1"/>
              <a:t>Былово</a:t>
            </a:r>
            <a:r>
              <a:rPr lang="ru-RU" dirty="0"/>
              <a:t>, ж/д № 5а в с. Красное.</a:t>
            </a:r>
          </a:p>
          <a:p>
            <a:r>
              <a:rPr lang="ru-RU" dirty="0"/>
              <a:t>- Ремонт электропроводки чердачных помещений в ж/д 14, 13-а, 16, 21, 24 в с. Красная Пахра, ж/д № 1, 5-а в с. Красное, ж/д № 5 в с. </a:t>
            </a:r>
            <a:r>
              <a:rPr lang="ru-RU" dirty="0" err="1"/>
              <a:t>Былово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0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/>
              <a:t>План на 2015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4482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Ремонт отместки в ж/д № 2, 3 в с. Красное, ж/д № 13 в с. Красная Пахра</a:t>
            </a:r>
          </a:p>
          <a:p>
            <a:r>
              <a:rPr lang="ru-RU" dirty="0"/>
              <a:t>- Замена окон в подъездах жилых домов №№ 1, 2, 3, 9, 12, 13, 14, 15 в с. Красная Пахра. </a:t>
            </a:r>
          </a:p>
          <a:p>
            <a:r>
              <a:rPr lang="ru-RU" dirty="0"/>
              <a:t>- В 2015 году планируется провести работы по устройству детских и спортивных площадок в 14 населенных пунктах: д. Варварино, д. </a:t>
            </a:r>
            <a:r>
              <a:rPr lang="ru-RU" dirty="0" err="1"/>
              <a:t>Юрово</a:t>
            </a:r>
            <a:r>
              <a:rPr lang="ru-RU" dirty="0"/>
              <a:t>, д. Городок, д. </a:t>
            </a:r>
            <a:r>
              <a:rPr lang="ru-RU" dirty="0" err="1"/>
              <a:t>Колотилово</a:t>
            </a:r>
            <a:r>
              <a:rPr lang="ru-RU" dirty="0"/>
              <a:t>, д. Красная Пахра, д. </a:t>
            </a:r>
            <a:r>
              <a:rPr lang="ru-RU" dirty="0" err="1"/>
              <a:t>Подосинки</a:t>
            </a:r>
            <a:r>
              <a:rPr lang="ru-RU" dirty="0"/>
              <a:t>, д. </a:t>
            </a:r>
            <a:r>
              <a:rPr lang="ru-RU" dirty="0" err="1"/>
              <a:t>Чириково</a:t>
            </a:r>
            <a:r>
              <a:rPr lang="ru-RU" dirty="0"/>
              <a:t>, д. Шарапово, д. </a:t>
            </a:r>
            <a:r>
              <a:rPr lang="ru-RU" dirty="0" err="1"/>
              <a:t>Шахово</a:t>
            </a:r>
            <a:r>
              <a:rPr lang="ru-RU" dirty="0"/>
              <a:t>, д. </a:t>
            </a:r>
            <a:r>
              <a:rPr lang="ru-RU" dirty="0" err="1"/>
              <a:t>Раево</a:t>
            </a:r>
            <a:r>
              <a:rPr lang="ru-RU" dirty="0"/>
              <a:t>, д. Романцево, д. Софьино, пос. подсобного хозяйства </a:t>
            </a:r>
            <a:r>
              <a:rPr lang="ru-RU" dirty="0" err="1"/>
              <a:t>Минзаг</a:t>
            </a:r>
            <a:r>
              <a:rPr lang="ru-RU" dirty="0"/>
              <a:t>, с. </a:t>
            </a:r>
            <a:r>
              <a:rPr lang="ru-RU" dirty="0" err="1"/>
              <a:t>Былово</a:t>
            </a:r>
            <a:r>
              <a:rPr lang="ru-RU" dirty="0"/>
              <a:t>.</a:t>
            </a:r>
          </a:p>
          <a:p>
            <a:r>
              <a:rPr lang="ru-RU" dirty="0"/>
              <a:t>- Устройство ограждения </a:t>
            </a:r>
            <a:r>
              <a:rPr lang="ru-RU" dirty="0" err="1"/>
              <a:t>мусоросборной</a:t>
            </a:r>
            <a:r>
              <a:rPr lang="ru-RU" dirty="0"/>
              <a:t> площадки у д. 15 в с. Красная Пахра.</a:t>
            </a:r>
          </a:p>
          <a:p>
            <a:r>
              <a:rPr lang="ru-RU" dirty="0"/>
              <a:t>- Ремонт, чистка и дезинфекция колодцев с устройством ограждения на территории поселения Краснопахорское.</a:t>
            </a:r>
          </a:p>
          <a:p>
            <a:r>
              <a:rPr lang="ru-RU" dirty="0"/>
              <a:t>-  Устройство площадок для сушки белья в с. Былово-1 </a:t>
            </a:r>
            <a:r>
              <a:rPr lang="ru-RU" dirty="0" err="1"/>
              <a:t>ед</a:t>
            </a:r>
            <a:r>
              <a:rPr lang="ru-RU" dirty="0"/>
              <a:t>, с. Красное – 1ед, с. Красная Пахра – 2 </a:t>
            </a:r>
            <a:r>
              <a:rPr lang="ru-RU" dirty="0" err="1"/>
              <a:t>ед</a:t>
            </a:r>
            <a:r>
              <a:rPr lang="ru-RU" dirty="0"/>
              <a:t>, пос. подсобного хозяйства </a:t>
            </a:r>
            <a:r>
              <a:rPr lang="ru-RU" dirty="0" err="1"/>
              <a:t>Минзаг</a:t>
            </a:r>
            <a:r>
              <a:rPr lang="ru-RU" dirty="0"/>
              <a:t> – 1 ед.</a:t>
            </a:r>
          </a:p>
          <a:p>
            <a:r>
              <a:rPr lang="ru-RU" dirty="0"/>
              <a:t>- Ремонт тротуара (площадь перед ДК Звёздный).</a:t>
            </a:r>
          </a:p>
          <a:p>
            <a:r>
              <a:rPr lang="ru-RU" dirty="0"/>
              <a:t>- Ремонт памятника воинам ВОВ в с. </a:t>
            </a:r>
            <a:r>
              <a:rPr lang="ru-RU" dirty="0" err="1"/>
              <a:t>Былово</a:t>
            </a:r>
            <a:endParaRPr lang="ru-RU" dirty="0"/>
          </a:p>
          <a:p>
            <a:r>
              <a:rPr lang="ru-RU" dirty="0"/>
              <a:t>- Устройство тротуара в с. </a:t>
            </a:r>
            <a:r>
              <a:rPr lang="ru-RU" dirty="0" err="1"/>
              <a:t>Былово</a:t>
            </a:r>
            <a:r>
              <a:rPr lang="ru-RU" dirty="0"/>
              <a:t>, от обелиска до а/д на д. </a:t>
            </a:r>
            <a:r>
              <a:rPr lang="ru-RU" dirty="0" err="1"/>
              <a:t>Шахово</a:t>
            </a:r>
            <a:endParaRPr lang="ru-RU" dirty="0"/>
          </a:p>
          <a:p>
            <a:r>
              <a:rPr lang="ru-RU" dirty="0"/>
              <a:t>- Устройство тротуара в с. Красная Пахра, Парк «Победы».</a:t>
            </a:r>
          </a:p>
          <a:p>
            <a:r>
              <a:rPr lang="ru-RU" dirty="0"/>
              <a:t>-  Устройство </a:t>
            </a:r>
            <a:r>
              <a:rPr lang="ru-RU" dirty="0" err="1"/>
              <a:t>мусоросборной</a:t>
            </a:r>
            <a:r>
              <a:rPr lang="ru-RU" dirty="0"/>
              <a:t> площадки в с. Красное, д.5а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8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 smtClean="0"/>
              <a:t>строительство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4482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4482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    В </a:t>
            </a:r>
            <a:r>
              <a:rPr lang="ru-RU" b="1" u="sng" dirty="0"/>
              <a:t>2015 году планируется завершение строительства детского сада ДОУ в </a:t>
            </a:r>
            <a:r>
              <a:rPr lang="ru-RU" b="1" u="sng" dirty="0" smtClean="0"/>
              <a:t>           с</a:t>
            </a:r>
            <a:r>
              <a:rPr lang="ru-RU" b="1" u="sng" dirty="0"/>
              <a:t>. </a:t>
            </a:r>
            <a:r>
              <a:rPr lang="ru-RU" b="1" u="sng" dirty="0" err="1"/>
              <a:t>Былово</a:t>
            </a:r>
            <a:r>
              <a:rPr lang="ru-RU" b="1" u="sng" dirty="0"/>
              <a:t> на 220 мест.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99" y="2491155"/>
            <a:ext cx="5712193" cy="381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1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Социальное обслуживание населения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43808" y="593467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совет поздравляет Совет ветеранов с Наступающим Новым годом и Рождеством, дарит памятные сувениры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49338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23320" y="4653136"/>
            <a:ext cx="306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год в каждый дом!» акция, организованная МС, ребята поздравляют детей с ограниченными возможностями,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арит сладкие подарки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7" y="2344474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84168" y="2030344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с 95 -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летием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Цветы и памятные подарки!</a:t>
            </a:r>
          </a:p>
          <a:p>
            <a:pPr algn="ctr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407481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347864" y="2045361"/>
            <a:ext cx="259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чаепития для ветеранов ВОВ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96657"/>
            <a:ext cx="1803494" cy="129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99275"/>
            <a:ext cx="1835696" cy="13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910998" y="2344474"/>
            <a:ext cx="137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ветеранов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106715"/>
            <a:ext cx="2490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инвалидов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п.Краснопахорское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105472" y="1696657"/>
            <a:ext cx="6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поселении проживает 114 ветеранов и более 1280 пенсионеров, 8 человек - узников фашистских концлагерей, тружеников тыла - 100 человек.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культура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70080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период 2014года на территории поселения Краснопахорское проведено свыше 500 мероприятий МБУК ДК «Звездный» МБУК ДК «Юбилейный»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7139"/>
            <a:ext cx="170993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61456" y="2564904"/>
            <a:ext cx="455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Юфкина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Лауреат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степени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88" y="2347139"/>
            <a:ext cx="3203848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07704" y="3117264"/>
            <a:ext cx="372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«Росточек» – Лауреат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88" y="4418237"/>
            <a:ext cx="3153554" cy="210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83768" y="5949280"/>
            <a:ext cx="314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хор русской песни – Дипломант 1 степени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63595"/>
            <a:ext cx="2807525" cy="223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1520" y="501317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 Михайлин и Лиза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Адыбаева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Дипломанты 2 степени ММФ «Открытая Европа»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Молодежная политика и спорт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70080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2014 год, спортсмены СК «Олимп» и СК «Красная Пахра» приняли участие в более 106 мероприятиях, из них 56 – выездные и 50 проведенных собственно.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7139"/>
            <a:ext cx="2304257" cy="152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3769" y="2492896"/>
            <a:ext cx="3384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Серушкина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лидером по сумме всех этапов кубка г. Москвы среди девочек 2002-2003 г.р., стала победительницей соревнований по ОФП среди всех спорт школ г. Москвы по велоспорту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ВМХ.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4" y="2425191"/>
            <a:ext cx="2490507" cy="136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00192" y="3867949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Полева Анна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победительница и призер окружных соревнований по лыжным гонкам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4" y="4795641"/>
            <a:ext cx="2639198" cy="176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44970" y="5085184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Елизавета —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самая именитая спортсменка СК ОЛИМП, Чемпионка России среди юниоров по лыжным гонкам, попала в состав сборной команды Москвы, кандидатка в сборную команду Страны по юниорам. Имеет спортивное звание «Мастер Спорта».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0130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483769" y="3573016"/>
            <a:ext cx="39604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спортивные единоборства Кикбоксинг-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Эльсавар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призер окружных соревнований по кикбоксингу. 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Эльчин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призер окружных соревнований по кикбоксингу.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Шубин Илья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призер Чемпионата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Области по кикбоксингу, «Кандидат Мастера Спорта» по рукопашному бою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/>
              <a:t>Потребительский рынок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772816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 территории поселения функционирует 12 предприятий промышленности, 3 торговых центра, 22 магазина реализующих продукты питания, крупный ТК строительных материалов «Молоток»</a:t>
            </a:r>
          </a:p>
          <a:p>
            <a:pPr marL="342900" indent="-342900">
              <a:buAutoNum type="arabicPeriod"/>
            </a:pPr>
            <a:r>
              <a:rPr lang="ru-RU" dirty="0" smtClean="0"/>
              <a:t>Функционирует 6 автозаправочных станций, 5 станций техобслуживания автомобилей, 3 автомойки.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Проводится работа по адаптации торговых объектов для нужд инвалидов и маломобильных граждан</a:t>
            </a:r>
            <a:r>
              <a:rPr lang="ru-RU" u="sng" dirty="0" smtClean="0"/>
              <a:t>. В 2014 году 4 объекта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Администрация поселения прилагает все возможные усилия по пересечению</a:t>
            </a:r>
            <a:r>
              <a:rPr lang="en-US" dirty="0" smtClean="0"/>
              <a:t>:</a:t>
            </a:r>
            <a:r>
              <a:rPr lang="ru-RU" dirty="0" smtClean="0"/>
              <a:t> несанкционированной торговли и незаконным оборотом алкогольной продукцией.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Предприниматели осуществляющие хозяйственную деятельность на территории поселения принимают активное участие в жизни поселения, а также участвуют в мероприятиях, организованны Департаментом торговли города Москвы (например выставка-дегустация в Троицке, ярмарка «Московское варенье», «Московская Бахча»), что позволяет Правительству обратить внимание на поселение в целом, на то что мы работаем, развиваемся, стремимся жить лучше.</a:t>
            </a:r>
          </a:p>
          <a:p>
            <a:pPr marL="342900" indent="-342900">
              <a:buAutoNum type="arabicPeriod"/>
            </a:pPr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37706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1260" cy="1054394"/>
          </a:xfrm>
        </p:spPr>
        <p:txBody>
          <a:bodyPr/>
          <a:lstStyle/>
          <a:p>
            <a:pPr algn="l"/>
            <a:r>
              <a:rPr lang="ru-RU" sz="3600" b="1" dirty="0"/>
              <a:t>Работа с обращениями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граждан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77281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Обращения граждан за 2014 год (с 09.01.2014г. По 31.12.2014г.)</a:t>
            </a:r>
            <a:endParaRPr lang="ru-RU" b="1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40152"/>
              </p:ext>
            </p:extLst>
          </p:nvPr>
        </p:nvGraphicFramePr>
        <p:xfrm>
          <a:off x="480060" y="2503170"/>
          <a:ext cx="8229600" cy="3108960"/>
        </p:xfrm>
        <a:graphic>
          <a:graphicData uri="http://schemas.openxmlformats.org/drawingml/2006/table">
            <a:tbl>
              <a:tblPr/>
              <a:tblGrid>
                <a:gridCol w="1427644"/>
                <a:gridCol w="2016224"/>
                <a:gridCol w="2088232"/>
                <a:gridCol w="1728192"/>
                <a:gridCol w="969308"/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Всего обращений граждан</a:t>
                      </a:r>
                      <a:endParaRPr lang="ru-RU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коммунального и дорожного хозяйства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землепользования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</a:t>
                      </a:r>
                      <a:r>
                        <a:rPr lang="ru-RU" baseline="0" dirty="0" smtClean="0"/>
                        <a:t> о строительстве, сдачи домов в эксплуатацию, присвоения почтовых адресов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Прочие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1362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26%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49%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988840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Спасибо за внимание!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8432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содержание</a:t>
            </a:r>
            <a:endParaRPr lang="ru-RU" sz="4800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323528" y="1772816"/>
            <a:ext cx="8496944" cy="46805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Благоустройство………………………………………………………………………………………3</a:t>
            </a:r>
          </a:p>
          <a:p>
            <a:r>
              <a:rPr lang="ru-RU" dirty="0" smtClean="0"/>
              <a:t>Дороги……………………………………………………………………………………………………..</a:t>
            </a:r>
            <a:r>
              <a:rPr lang="ru-RU" dirty="0"/>
              <a:t>7</a:t>
            </a:r>
            <a:endParaRPr lang="ru-RU" dirty="0" smtClean="0"/>
          </a:p>
          <a:p>
            <a:r>
              <a:rPr lang="ru-RU" dirty="0"/>
              <a:t>МКД (многоквартирный </a:t>
            </a:r>
            <a:r>
              <a:rPr lang="ru-RU" dirty="0" smtClean="0"/>
              <a:t>жилой </a:t>
            </a:r>
            <a:r>
              <a:rPr lang="ru-RU" dirty="0"/>
              <a:t>фонд</a:t>
            </a:r>
            <a:r>
              <a:rPr lang="ru-RU" dirty="0" smtClean="0"/>
              <a:t>)………………………………………………………9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План на 2015г………………………………………………………………………………………….11</a:t>
            </a:r>
          </a:p>
          <a:p>
            <a:r>
              <a:rPr lang="ru-RU" dirty="0" smtClean="0"/>
              <a:t>Строительство………………………………………………………………………………………….13</a:t>
            </a:r>
          </a:p>
          <a:p>
            <a:r>
              <a:rPr lang="ru-RU" dirty="0" smtClean="0"/>
              <a:t>Социальное обслуживание населения…………………………………………………….14</a:t>
            </a:r>
          </a:p>
          <a:p>
            <a:r>
              <a:rPr lang="ru-RU" dirty="0" smtClean="0"/>
              <a:t>Культура………………………………………………………………………………………….......... 15</a:t>
            </a:r>
          </a:p>
          <a:p>
            <a:r>
              <a:rPr lang="ru-RU" dirty="0" smtClean="0"/>
              <a:t>Молодежная политика и спорт………………………………………………………………..16</a:t>
            </a:r>
          </a:p>
          <a:p>
            <a:r>
              <a:rPr lang="ru-RU" dirty="0" smtClean="0"/>
              <a:t>Потребительский рынок………………………………………………………………………….17</a:t>
            </a:r>
          </a:p>
          <a:p>
            <a:r>
              <a:rPr lang="ru-RU" dirty="0" smtClean="0"/>
              <a:t>Работа с обращениями граждан…………………………………………………………….18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7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/>
              <a:t>Благоустройство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91683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При проведении работ по благоустройству территорий в 2014 году благоустроено и отремонтировано 21810 </a:t>
            </a:r>
            <a:r>
              <a:rPr lang="ru-RU" b="1" u="sng" dirty="0" err="1"/>
              <a:t>кв.м</a:t>
            </a:r>
            <a:r>
              <a:rPr lang="ru-RU" b="1" u="sng" dirty="0"/>
              <a:t>. дворовой территории: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1. Устройство резинового покрытия с основанием – 1169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2. Капитальный ремонт газона – 19 322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3. Текущий ремонт АБП – 2936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4. Устройство садового бортового камня – 440 </a:t>
            </a:r>
            <a:r>
              <a:rPr lang="ru-RU" dirty="0" err="1"/>
              <a:t>п.м</a:t>
            </a:r>
            <a:r>
              <a:rPr lang="ru-RU" dirty="0"/>
              <a:t>.</a:t>
            </a:r>
          </a:p>
          <a:p>
            <a:r>
              <a:rPr lang="ru-RU" dirty="0"/>
              <a:t>5. Устройство клумб и цветников – 165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6. Закупка и установка цветочных вазонов – 28 шт.</a:t>
            </a:r>
          </a:p>
          <a:p>
            <a:r>
              <a:rPr lang="ru-RU" dirty="0"/>
              <a:t>7. Устройство ограждений газонов H 0, 4м. – 1344 </a:t>
            </a:r>
            <a:r>
              <a:rPr lang="ru-RU" dirty="0" err="1"/>
              <a:t>п.м</a:t>
            </a:r>
            <a:r>
              <a:rPr lang="ru-RU" dirty="0"/>
              <a:t>.</a:t>
            </a:r>
          </a:p>
          <a:p>
            <a:r>
              <a:rPr lang="ru-RU" dirty="0"/>
              <a:t>8. Устройство плиточных тротуаров – 1794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9. Установка скамеек – 124 шт.</a:t>
            </a:r>
          </a:p>
          <a:p>
            <a:r>
              <a:rPr lang="ru-RU" dirty="0"/>
              <a:t>10. Установка урн – 124 шт.</a:t>
            </a:r>
          </a:p>
          <a:p>
            <a:r>
              <a:rPr lang="ru-RU" dirty="0"/>
              <a:t>11. Устройство парковочных карманов – 1115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  <a:p>
            <a:r>
              <a:rPr lang="ru-RU" dirty="0"/>
              <a:t>12. Санитарная обрезка деревьев – 51 шт.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7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/>
              <a:t>Благоустройство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84482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Устройство 4-х многофункциональных детских игровых комплексов вблизи жилых домов №12 в с. Красная Пахра; №№1 и 5а в с. Красное: №1 в пос. подсобного хозяйства </a:t>
            </a:r>
            <a:r>
              <a:rPr lang="ru-RU" dirty="0" err="1"/>
              <a:t>Минзаг</a:t>
            </a:r>
            <a:r>
              <a:rPr lang="ru-RU" dirty="0"/>
              <a:t>.</a:t>
            </a:r>
          </a:p>
          <a:p>
            <a:r>
              <a:rPr lang="ru-RU" dirty="0"/>
              <a:t>      	Устройство детского спортивного комплекса вблизи жилого дома №12 в с. Красная Пахра.</a:t>
            </a:r>
          </a:p>
          <a:p>
            <a:r>
              <a:rPr lang="ru-RU" dirty="0"/>
              <a:t>      	Устройство 2-х площадок для тихого отдыха в с. Красное у дома №1 и в с. Красная Пахра у д.№9.</a:t>
            </a:r>
          </a:p>
          <a:p>
            <a:r>
              <a:rPr lang="ru-RU" dirty="0"/>
              <a:t>     	 Устройство фонарей освещения 38 шт. (с. Красная Пахра – 28 шт.,  пос. подсобного хозяйства </a:t>
            </a:r>
            <a:r>
              <a:rPr lang="ru-RU" dirty="0" err="1"/>
              <a:t>Минзаг</a:t>
            </a:r>
            <a:r>
              <a:rPr lang="ru-RU" dirty="0"/>
              <a:t> – 10 шт.). </a:t>
            </a:r>
          </a:p>
          <a:p>
            <a:r>
              <a:rPr lang="ru-RU" dirty="0"/>
              <a:t>      	Установлены новые футбольные ворота в д. </a:t>
            </a:r>
            <a:r>
              <a:rPr lang="ru-RU" dirty="0" err="1"/>
              <a:t>Шахово</a:t>
            </a:r>
            <a:r>
              <a:rPr lang="ru-RU" dirty="0"/>
              <a:t> и д. Красная Пахра.</a:t>
            </a:r>
          </a:p>
          <a:p>
            <a:r>
              <a:rPr lang="ru-RU" dirty="0"/>
              <a:t>Произведён ремонт и чистка колодцев с устройством ограждения в д. </a:t>
            </a:r>
            <a:r>
              <a:rPr lang="ru-RU" dirty="0" err="1"/>
              <a:t>Чириково</a:t>
            </a:r>
            <a:r>
              <a:rPr lang="ru-RU" dirty="0"/>
              <a:t> и д. Красная Пахра.</a:t>
            </a:r>
          </a:p>
          <a:p>
            <a:r>
              <a:rPr lang="ru-RU" dirty="0"/>
              <a:t>Ремонт существующих спортивных и детских сооружений в с. Красная Пахра, с. </a:t>
            </a:r>
            <a:r>
              <a:rPr lang="ru-RU" dirty="0" err="1"/>
              <a:t>Былово</a:t>
            </a:r>
            <a:r>
              <a:rPr lang="ru-RU" dirty="0"/>
              <a:t>, с. Красное и пос. подсобного хозяйства </a:t>
            </a:r>
            <a:r>
              <a:rPr lang="ru-RU" dirty="0" err="1"/>
              <a:t>Минзаг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/>
              <a:t>Благоустройство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44824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Проведены работы по дооснащению МАФ на дворовых территориях, а именно</a:t>
            </a:r>
            <a:r>
              <a:rPr lang="ru-RU" b="1" dirty="0"/>
              <a:t>:</a:t>
            </a:r>
          </a:p>
          <a:p>
            <a:r>
              <a:rPr lang="ru-RU" b="1" dirty="0"/>
              <a:t> </a:t>
            </a:r>
          </a:p>
          <a:p>
            <a:r>
              <a:rPr lang="ru-RU" dirty="0"/>
              <a:t>1. Установлены двойные качели и карусель у дома №5 в с. </a:t>
            </a:r>
            <a:r>
              <a:rPr lang="ru-RU" dirty="0" err="1"/>
              <a:t>Былово</a:t>
            </a:r>
            <a:r>
              <a:rPr lang="ru-RU" dirty="0"/>
              <a:t>;</a:t>
            </a:r>
          </a:p>
          <a:p>
            <a:r>
              <a:rPr lang="ru-RU" dirty="0"/>
              <a:t>2. Установлены подвесные качели у дома №13 в с. Красная Пахра</a:t>
            </a:r>
          </a:p>
          <a:p>
            <a:r>
              <a:rPr lang="ru-RU" dirty="0"/>
              <a:t>3. Установлены двойные качели у дома №21 в с. Красная Пахра</a:t>
            </a:r>
          </a:p>
          <a:p>
            <a:r>
              <a:rPr lang="ru-RU" dirty="0"/>
              <a:t>4. Установлены подвесные качели у дома №24 в с. Красная Пахра</a:t>
            </a:r>
          </a:p>
          <a:p>
            <a:r>
              <a:rPr lang="ru-RU" dirty="0"/>
              <a:t>5. Установка урн у дома №21 в с. Красная Пахра – 4 шт.</a:t>
            </a:r>
          </a:p>
          <a:p>
            <a:r>
              <a:rPr lang="ru-RU" dirty="0"/>
              <a:t>6. Установка урн у дома №24 в с. Красная Пахра – 4 шт.</a:t>
            </a:r>
          </a:p>
          <a:p>
            <a:r>
              <a:rPr lang="ru-RU" dirty="0"/>
              <a:t>7. Установка лавочек у дома №21 в с. Красная Пахра – 4 шт.</a:t>
            </a:r>
          </a:p>
          <a:p>
            <a:r>
              <a:rPr lang="ru-RU" dirty="0"/>
              <a:t>8. Установка лавочек у дома №24 в с. Красная Пахра – 2 шт.</a:t>
            </a:r>
          </a:p>
          <a:p>
            <a:r>
              <a:rPr lang="ru-RU" dirty="0"/>
              <a:t>Так же в 2014 году проведены работы по отлову и стерилизации безнадзорных животных (собак) в количестве 12 шт.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/>
              <a:t>Благоустройство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4002381" cy="225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346619"/>
            <a:ext cx="3779912" cy="226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72816"/>
            <a:ext cx="3795383" cy="22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9" y="1772816"/>
            <a:ext cx="3827443" cy="22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2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/>
              <a:t>Автомобильные </a:t>
            </a:r>
            <a:r>
              <a:rPr lang="ru-RU" sz="3600" b="1" dirty="0" smtClean="0"/>
              <a:t>дороги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4482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Проведен текущий ремонт дорожного полотна общей площадью 25,8 тыс. </a:t>
            </a:r>
            <a:r>
              <a:rPr lang="ru-RU" dirty="0" err="1"/>
              <a:t>кв.м</a:t>
            </a:r>
            <a:r>
              <a:rPr lang="ru-RU" dirty="0"/>
              <a:t>. в населенных пунктах поселения Краснопахорское: с. Красная Пахра (ул. Солнечная, ул. Вишневая, ул. Почтовая, ул. Заводская, ул. Ленина, подъезды к ж/д №№12, 13, 13а, 14, ул. Заводская - ул. Промышленная, ул. Березовая – до ж/д №9,  пос. п/х </a:t>
            </a:r>
            <a:r>
              <a:rPr lang="ru-RU" dirty="0" err="1"/>
              <a:t>Минзаг</a:t>
            </a:r>
            <a:r>
              <a:rPr lang="ru-RU" dirty="0"/>
              <a:t> (подъезд от </a:t>
            </a:r>
            <a:r>
              <a:rPr lang="ru-RU" dirty="0" err="1"/>
              <a:t>Минзага</a:t>
            </a:r>
            <a:r>
              <a:rPr lang="ru-RU" dirty="0"/>
              <a:t> до </a:t>
            </a:r>
            <a:r>
              <a:rPr lang="ru-RU" dirty="0" err="1"/>
              <a:t>Раёво</a:t>
            </a:r>
            <a:r>
              <a:rPr lang="ru-RU" dirty="0"/>
              <a:t>, подъезд к ж/д №1), с. Красное (ул. Восточная), д. </a:t>
            </a:r>
            <a:r>
              <a:rPr lang="ru-RU" dirty="0" err="1"/>
              <a:t>Чириково</a:t>
            </a:r>
            <a:r>
              <a:rPr lang="ru-RU" dirty="0"/>
              <a:t> (ул. Лесная).</a:t>
            </a:r>
          </a:p>
          <a:p>
            <a:r>
              <a:rPr lang="ru-RU" dirty="0"/>
              <a:t>- Заключен муниципальный контракт на содержание муниципальных дорог в зимний и летний период (площадью 378,0 тыс. </a:t>
            </a:r>
            <a:r>
              <a:rPr lang="ru-RU" dirty="0" err="1"/>
              <a:t>кв.м</a:t>
            </a:r>
            <a:r>
              <a:rPr lang="ru-RU" dirty="0"/>
              <a:t>.).</a:t>
            </a:r>
          </a:p>
          <a:p>
            <a:r>
              <a:rPr lang="ru-RU" dirty="0"/>
              <a:t>- Проведен ремонт автомобильных дорог асфальтовой крошкой площадью 6,7 тыс. </a:t>
            </a:r>
            <a:r>
              <a:rPr lang="ru-RU" dirty="0" err="1"/>
              <a:t>кв.м</a:t>
            </a:r>
            <a:r>
              <a:rPr lang="ru-RU" dirty="0"/>
              <a:t>. в населенных пунктах д. </a:t>
            </a:r>
            <a:r>
              <a:rPr lang="ru-RU" dirty="0" err="1"/>
              <a:t>Чириково</a:t>
            </a:r>
            <a:r>
              <a:rPr lang="ru-RU" dirty="0"/>
              <a:t> (ул. 1-го Автопарка), с. Красная Пахра (ул. Фабричная, 1-й, 3-й Фабричные проезды), д. </a:t>
            </a:r>
            <a:r>
              <a:rPr lang="ru-RU" dirty="0" err="1"/>
              <a:t>Шахово</a:t>
            </a:r>
            <a:r>
              <a:rPr lang="ru-RU" dirty="0"/>
              <a:t> (а/д до детской площадки).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/>
              <a:t>Автомобильные </a:t>
            </a:r>
            <a:r>
              <a:rPr lang="ru-RU" sz="3600" b="1" dirty="0" smtClean="0"/>
              <a:t>дороги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23110"/>
            <a:ext cx="1568262" cy="278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31859" y="16847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353380" y="285293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42" y="1993404"/>
            <a:ext cx="1650020" cy="292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40151" y="1653778"/>
            <a:ext cx="129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ПОСЛЕ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3" y="5030324"/>
            <a:ext cx="2783695" cy="156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5070332"/>
            <a:ext cx="2767417" cy="156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>
            <a:off x="4353380" y="562236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50745" cy="1233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/>
              <a:t>МКД </a:t>
            </a:r>
            <a:r>
              <a:rPr lang="ru-RU" sz="3600" b="1" dirty="0" smtClean="0"/>
              <a:t>(</a:t>
            </a:r>
            <a:r>
              <a:rPr lang="ru-RU" sz="3600" b="1" dirty="0"/>
              <a:t>многоквартирный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жилой </a:t>
            </a:r>
            <a:r>
              <a:rPr lang="ru-RU" sz="3600" b="1" dirty="0"/>
              <a:t>фонд)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44824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Произведены работы по утеплению фасада жилого дома №1 в пос. п\х </a:t>
            </a:r>
            <a:r>
              <a:rPr lang="ru-RU" dirty="0" err="1"/>
              <a:t>Минзаг</a:t>
            </a:r>
            <a:r>
              <a:rPr lang="ru-RU" dirty="0"/>
              <a:t> методом «</a:t>
            </a:r>
            <a:r>
              <a:rPr lang="ru-RU" dirty="0" err="1"/>
              <a:t>термошуба</a:t>
            </a:r>
            <a:r>
              <a:rPr lang="ru-RU" dirty="0"/>
              <a:t>» площадью 1336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  <a:p>
            <a:r>
              <a:rPr lang="ru-RU" dirty="0"/>
              <a:t>- Произведен ремонт мягкой кровли в ж/д №9 в с. Красная Пахра площадью 590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- Произведен ремонт систем водоотведения (</a:t>
            </a:r>
            <a:r>
              <a:rPr lang="ru-RU" dirty="0" err="1"/>
              <a:t>отмостки</a:t>
            </a:r>
            <a:r>
              <a:rPr lang="ru-RU" dirty="0"/>
              <a:t>) в жилых домах №№ 1, 2, 7, 8, 12, 16, 21, 24 в с. Красная Пахра, ж/д №№ 1, 2, 3 в с. </a:t>
            </a:r>
            <a:r>
              <a:rPr lang="ru-RU" dirty="0" err="1"/>
              <a:t>Былово</a:t>
            </a:r>
            <a:r>
              <a:rPr lang="ru-RU" dirty="0"/>
              <a:t> общей площадью 1351,3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- Произведена установка подвальных решеток в ж/д 12, 13, 14, 15, 16, 24, в с. Красная Пахра, ж/д № 5а в с. Красное, ж/д № 5 в с. </a:t>
            </a:r>
            <a:r>
              <a:rPr lang="ru-RU" dirty="0" err="1"/>
              <a:t>Былово</a:t>
            </a:r>
            <a:r>
              <a:rPr lang="ru-RU" dirty="0"/>
              <a:t> порядка 94 шт.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55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555</TotalTime>
  <Words>1428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Сетка</vt:lpstr>
      <vt:lpstr>Итоги работы администрации поселения Краснопахорское за 2014 год</vt:lpstr>
      <vt:lpstr>содержание</vt:lpstr>
      <vt:lpstr>Благоустройство</vt:lpstr>
      <vt:lpstr>Благоустройство</vt:lpstr>
      <vt:lpstr>Благоустройство</vt:lpstr>
      <vt:lpstr>Благоустройство</vt:lpstr>
      <vt:lpstr>Автомобильные дороги </vt:lpstr>
      <vt:lpstr>Автомобильные дороги </vt:lpstr>
      <vt:lpstr>МКД (многоквартирный  жилой фонд) </vt:lpstr>
      <vt:lpstr>МКД (многоквартирный  жилой фонд) </vt:lpstr>
      <vt:lpstr>План на 2015 год </vt:lpstr>
      <vt:lpstr>План на 2015 год </vt:lpstr>
      <vt:lpstr>строительство </vt:lpstr>
      <vt:lpstr>Социальное обслуживание населения</vt:lpstr>
      <vt:lpstr>культура</vt:lpstr>
      <vt:lpstr>Молодежная политика и спорт</vt:lpstr>
      <vt:lpstr>Потребительский рынок</vt:lpstr>
      <vt:lpstr>Работа с обращениями 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администрации поселения Краснопахорское за 2014 год</dc:title>
  <dc:creator>User</dc:creator>
  <cp:lastModifiedBy>User</cp:lastModifiedBy>
  <cp:revision>24</cp:revision>
  <dcterms:created xsi:type="dcterms:W3CDTF">2015-02-18T07:20:26Z</dcterms:created>
  <dcterms:modified xsi:type="dcterms:W3CDTF">2015-02-25T08:29:44Z</dcterms:modified>
</cp:coreProperties>
</file>